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580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76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81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371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89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643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52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755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24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18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08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0A8C4-0135-4E59-9A0C-2F3025EE6E9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94680-E28A-4C76-AB17-93B26A71C3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01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306" y="341043"/>
            <a:ext cx="480060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181100" y="4546188"/>
            <a:ext cx="98298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S4. Comparison of the log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(FC) of 9 selected genes using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-PCR analysis. Both the log2 transformed values of relative expression of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-PCR and fold changes of RNA-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data were used for linear regression. The Pearson’s correlation coefficient was used to measure the linear correlation of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-PCR and RNA-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analysis.</a:t>
            </a:r>
            <a:endParaRPr lang="zh-CN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9392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57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 jw</dc:creator>
  <cp:lastModifiedBy>Wujw</cp:lastModifiedBy>
  <cp:revision>8</cp:revision>
  <dcterms:created xsi:type="dcterms:W3CDTF">2019-12-16T14:37:47Z</dcterms:created>
  <dcterms:modified xsi:type="dcterms:W3CDTF">2020-03-23T13:27:07Z</dcterms:modified>
</cp:coreProperties>
</file>